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820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00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41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14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86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917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015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85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79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2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73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91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Moving Equations">
            <a:extLst>
              <a:ext uri="{FF2B5EF4-FFF2-40B4-BE49-F238E27FC236}">
                <a16:creationId xmlns:a16="http://schemas.microsoft.com/office/drawing/2014/main" id="{87217613-0F7A-B47A-E47B-4EBDC23D31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DEDA826-0CC6-45C8-B90F-CB99E02CF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6EA5FD-D203-8167-9B00-B79DBDD394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810107"/>
            <a:ext cx="4761571" cy="2981093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Shortest path algorithm</a:t>
            </a:r>
            <a:endParaRPr lang="en-BE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2050D8-B025-1D6D-79F9-A3EA860157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1420093"/>
            <a:ext cx="4761571" cy="1253490"/>
          </a:xfrm>
        </p:spPr>
        <p:txBody>
          <a:bodyPr anchor="t">
            <a:normAutofit/>
          </a:bodyPr>
          <a:lstStyle/>
          <a:p>
            <a:endParaRPr lang="en-BE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DDA327-270B-43AF-BDBD-2EB50E83E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77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ashVTI">
  <a:themeElements>
    <a:clrScheme name="AnalogousFromDarkSeedLeftStep">
      <a:dk1>
        <a:srgbClr val="000000"/>
      </a:dk1>
      <a:lt1>
        <a:srgbClr val="FFFFFF"/>
      </a:lt1>
      <a:dk2>
        <a:srgbClr val="1B2C2F"/>
      </a:dk2>
      <a:lt2>
        <a:srgbClr val="F0F3F2"/>
      </a:lt2>
      <a:accent1>
        <a:srgbClr val="C34D81"/>
      </a:accent1>
      <a:accent2>
        <a:srgbClr val="B13BA1"/>
      </a:accent2>
      <a:accent3>
        <a:srgbClr val="A34DC3"/>
      </a:accent3>
      <a:accent4>
        <a:srgbClr val="6541B4"/>
      </a:accent4>
      <a:accent5>
        <a:srgbClr val="4D59C3"/>
      </a:accent5>
      <a:accent6>
        <a:srgbClr val="3B79B1"/>
      </a:accent6>
      <a:hlink>
        <a:srgbClr val="473FBF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Grandview Display</vt:lpstr>
      <vt:lpstr>DashVTI</vt:lpstr>
      <vt:lpstr>Shortest path algorithm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Shortest path algorithm</dc:title>
  <dc:creator>vegamarcos1310@gmail.com</dc:creator>
  <cp:lastModifiedBy>vegamarcos1310@gmail.com</cp:lastModifiedBy>
  <cp:revision>1</cp:revision>
  <dcterms:created xsi:type="dcterms:W3CDTF">2023-05-11T07:33:38Z</dcterms:created>
  <dcterms:modified xsi:type="dcterms:W3CDTF">2023-05-11T07:45:27Z</dcterms:modified>
</cp:coreProperties>
</file>

<file path=docProps/thumbnail.jpeg>
</file>